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r" defTabSz="1007147" rtl="1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0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1007147" rtl="1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r" defTabSz="1007147" rtl="1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r" defTabSz="1007147" rtl="1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r" defTabSz="1007147" rtl="1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r" defTabSz="1007147" rtl="1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r" defTabSz="1007147" rtl="1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r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r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r" defTabSz="914400" rtl="1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r" defTabSz="514365" rtl="1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r" defTabSz="514365" rtl="1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r" defTabSz="514365" rtl="1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r" defTabSz="514365" rtl="1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r" defTabSz="514365" rtl="1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r" defTabSz="514365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r" defTabSz="514365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3379" cy="10799764"/>
            <a:chOff x="-5754" y="-1"/>
            <a:chExt cx="767337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73379" cy="3875315"/>
              <a:chOff x="10288" y="5892820"/>
              <a:chExt cx="7663083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63083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76500" y="6251085"/>
                <a:ext cx="4303075" cy="2811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ur-PK" sz="2600" dirty="0">
                    <a:solidFill>
                      <a:schemeClr val="tx1"/>
                    </a:solidFill>
                  </a:rPr>
                  <a:t>ہم آپ سے جاننا چاہتے ہیں۔ اگر آپ کو سروے میں حصہ لینے کی دعوت دی جائے، تو براہ کرم اسے مکمل کریں۔ </a:t>
                </a:r>
              </a:p>
              <a:p>
                <a:pPr algn="l"/>
                <a:endParaRPr lang="en-GB" sz="26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ur-PK" sz="2600" dirty="0">
                    <a:solidFill>
                      <a:schemeClr val="tx1"/>
                    </a:solidFill>
                  </a:rPr>
                  <a:t>آپ کے تاثرات انگلینڈ میں ذیابیطس کی نگہداشت کے لیے ایک با مقصد تبدیلی لانے میں مدد کریں گے۔</a:t>
                </a:r>
              </a:p>
              <a:p>
                <a:pPr algn="l"/>
                <a:endParaRPr lang="en-GB" sz="25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306132" y="1121895"/>
              <a:ext cx="6973553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ur-PK" sz="5400" b="1" dirty="0">
                  <a:solidFill>
                    <a:schemeClr val="bg1"/>
                  </a:solidFill>
                </a:rPr>
                <a:t>انگلینڈ میں ذیابیطس کی نگہداشت کو بہتر بنانے میں ہماری مدد کریں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376501" y="9298302"/>
              <a:ext cx="7171295" cy="1081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ur-PK" sz="2000" dirty="0">
                  <a:solidFill>
                    <a:schemeClr val="bg1"/>
                  </a:solidFill>
                </a:rPr>
                <a:t>مزید معلومات کے لیے، براہ کرم 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n-GB" sz="2000" b="1" dirty="0">
                  <a:solidFill>
                    <a:schemeClr val="bg1"/>
                  </a:solidFill>
                </a:rPr>
                <a:t>diabetessurvey.co.uk/</a:t>
              </a:r>
              <a:r>
                <a:rPr lang="en-GB" sz="2000" b="1" dirty="0" err="1">
                  <a:solidFill>
                    <a:schemeClr val="bg1"/>
                  </a:solidFill>
                </a:rPr>
                <a:t>urdu</a:t>
              </a:r>
              <a:r>
                <a:rPr lang="ur-PK" sz="2000" dirty="0">
                  <a:solidFill>
                    <a:schemeClr val="bg1"/>
                  </a:solidFill>
                </a:rPr>
                <a:t>پر جائیں</a:t>
              </a:r>
            </a:p>
            <a:p>
              <a:pPr>
                <a:lnSpc>
                  <a:spcPct val="110000"/>
                </a:lnSpc>
              </a:pPr>
              <a:r>
                <a:rPr lang="ur-PK" sz="2000" dirty="0">
                  <a:solidFill>
                    <a:schemeClr val="bg1"/>
                  </a:solidFill>
                </a:rPr>
                <a:t> یا بذریعہ </a:t>
              </a:r>
              <a:r>
                <a:rPr lang="ur-PK" sz="2000" dirty="0" err="1">
                  <a:solidFill>
                    <a:schemeClr val="bg1"/>
                  </a:solidFill>
                </a:rPr>
                <a:t>ای</a:t>
              </a:r>
              <a:r>
                <a:rPr lang="ur-PK" sz="2000" dirty="0">
                  <a:solidFill>
                    <a:schemeClr val="bg1"/>
                  </a:solidFill>
                </a:rPr>
                <a:t> میل </a:t>
              </a: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n-GB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ur-PK" sz="2000" dirty="0">
                  <a:solidFill>
                    <a:schemeClr val="bg1"/>
                  </a:solidFill>
                </a:rPr>
                <a:t>یا فری فون</a:t>
              </a:r>
              <a:endParaRPr lang="en-GB" sz="2000" dirty="0">
                <a:solidFill>
                  <a:schemeClr val="bg1"/>
                </a:solidFill>
              </a:endParaRPr>
            </a:p>
            <a:p>
              <a:pPr>
                <a:lnSpc>
                  <a:spcPct val="110000"/>
                </a:lnSpc>
              </a:pPr>
              <a:r>
                <a:rPr lang="ur-PK" sz="2000" dirty="0">
                  <a:solidFill>
                    <a:schemeClr val="bg1"/>
                  </a:solidFill>
                </a:rPr>
                <a:t> </a:t>
              </a:r>
              <a:r>
                <a:rPr lang="en-US" sz="2000" b="1">
                  <a:solidFill>
                    <a:schemeClr val="bg1"/>
                  </a:solidFill>
                  <a:latin typeface="Arial (Body)"/>
                </a:rPr>
                <a:t> 2965 </a:t>
              </a:r>
              <a:r>
                <a:rPr lang="en-US" sz="2000" b="1" dirty="0">
                  <a:solidFill>
                    <a:schemeClr val="bg1"/>
                  </a:solidFill>
                  <a:latin typeface="Arial (Body)"/>
                </a:rPr>
                <a:t>470 0800</a:t>
              </a:r>
              <a:r>
                <a:rPr lang="ur-PK" sz="2000" b="1" i="0" dirty="0">
                  <a:solidFill>
                    <a:schemeClr val="bg1"/>
                  </a:solidFill>
                  <a:effectLst/>
                  <a:latin typeface="Arial (Body)"/>
                </a:rPr>
                <a:t> پر </a:t>
              </a:r>
              <a:r>
                <a:rPr lang="ur-PK" sz="2000" dirty="0">
                  <a:solidFill>
                    <a:schemeClr val="bg1"/>
                  </a:solidFill>
                </a:rPr>
                <a:t>ہم سے رابطہ کریں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599166" y="3716440"/>
              <a:ext cx="6725964" cy="1461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effectLst/>
                  <a:latin typeface="Arial (Body)"/>
                  <a:ea typeface="DengXian" panose="02010600030101010101" pitchFamily="2" charset="-122"/>
                  <a:cs typeface="Times New Roman" panose="02020603050405020304" pitchFamily="18" charset="0"/>
                </a:rPr>
                <a:t>ذیابیطس سے گزرنے کے تجربے کا قومی سروے </a:t>
              </a:r>
              <a:r>
                <a:rPr lang="es-419" sz="3600" b="1" dirty="0">
                  <a:solidFill>
                    <a:schemeClr val="bg1"/>
                  </a:solidFill>
                  <a:effectLst/>
                  <a:latin typeface="Arial (Body)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ur-PK" sz="3600" b="1" dirty="0">
                  <a:solidFill>
                    <a:schemeClr val="bg1"/>
                  </a:solidFill>
                </a:rPr>
                <a:t>2024</a:t>
              </a: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B638FEB5-60BC-999D-52C7-9EBD4FAAC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194</TotalTime>
  <Words>105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cp:lastModifiedBy>Jane Stevens</cp:lastModifiedBy>
  <cp:revision>24</cp:revision>
  <dcterms:created xsi:type="dcterms:W3CDTF">2023-02-03T14:56:01Z</dcterms:created>
  <dcterms:modified xsi:type="dcterms:W3CDTF">2024-03-11T15:47:04Z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